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56" r:id="rId4"/>
    <p:sldId id="258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80" r:id="rId23"/>
    <p:sldId id="281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BC602C-6F94-4420-B41D-BD147EEA9987}">
          <p14:sldIdLst>
            <p14:sldId id="275"/>
            <p14:sldId id="276"/>
            <p14:sldId id="256"/>
            <p14:sldId id="258"/>
            <p14:sldId id="27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8"/>
            <p14:sldId id="280"/>
            <p14:sldId id="28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2F103-7EB3-4F69-B897-AF732E66FF71}" v="16" dt="2025-02-11T13:07:18.148"/>
    <p1510:client id="{8AD0359B-1F77-4B8B-B5EB-B4CB021B1CBA}" v="29" dt="2025-02-11T12:34:00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Betancur Giraldo" userId="9db8a6a0-dbc1-4136-9544-1eb0a2ea7605" providerId="ADAL" clId="{03A2F103-7EB3-4F69-B897-AF732E66FF71}"/>
    <pc:docChg chg="undo redo custSel addSld delSld modSld sldOrd addSection delSection modSection">
      <pc:chgData name="Sara Betancur Giraldo" userId="9db8a6a0-dbc1-4136-9544-1eb0a2ea7605" providerId="ADAL" clId="{03A2F103-7EB3-4F69-B897-AF732E66FF71}" dt="2025-02-11T13:07:21.003" v="189" actId="20577"/>
      <pc:docMkLst>
        <pc:docMk/>
      </pc:docMkLst>
      <pc:sldChg chg="ord">
        <pc:chgData name="Sara Betancur Giraldo" userId="9db8a6a0-dbc1-4136-9544-1eb0a2ea7605" providerId="ADAL" clId="{03A2F103-7EB3-4F69-B897-AF732E66FF71}" dt="2025-02-11T13:01:39.938" v="103"/>
        <pc:sldMkLst>
          <pc:docMk/>
          <pc:sldMk cId="2192748394" sldId="274"/>
        </pc:sldMkLst>
      </pc:sldChg>
      <pc:sldChg chg="modSp mod">
        <pc:chgData name="Sara Betancur Giraldo" userId="9db8a6a0-dbc1-4136-9544-1eb0a2ea7605" providerId="ADAL" clId="{03A2F103-7EB3-4F69-B897-AF732E66FF71}" dt="2025-02-11T13:01:33.431" v="100"/>
        <pc:sldMkLst>
          <pc:docMk/>
          <pc:sldMk cId="324025643" sldId="278"/>
        </pc:sldMkLst>
        <pc:spChg chg="mod">
          <ac:chgData name="Sara Betancur Giraldo" userId="9db8a6a0-dbc1-4136-9544-1eb0a2ea7605" providerId="ADAL" clId="{03A2F103-7EB3-4F69-B897-AF732E66FF71}" dt="2025-02-11T13:01:14.785" v="72" actId="20577"/>
          <ac:spMkLst>
            <pc:docMk/>
            <pc:sldMk cId="324025643" sldId="278"/>
            <ac:spMk id="2" creationId="{52A3DFD0-38B6-9522-21AE-601685AEF266}"/>
          </ac:spMkLst>
        </pc:spChg>
        <pc:spChg chg="mod">
          <ac:chgData name="Sara Betancur Giraldo" userId="9db8a6a0-dbc1-4136-9544-1eb0a2ea7605" providerId="ADAL" clId="{03A2F103-7EB3-4F69-B897-AF732E66FF71}" dt="2025-02-11T13:01:33.431" v="100"/>
          <ac:spMkLst>
            <pc:docMk/>
            <pc:sldMk cId="324025643" sldId="278"/>
            <ac:spMk id="3" creationId="{A49CD26B-FAC0-F8D3-71ED-3918554E4D89}"/>
          </ac:spMkLst>
        </pc:spChg>
      </pc:sldChg>
      <pc:sldChg chg="addSp delSp modSp new del mod">
        <pc:chgData name="Sara Betancur Giraldo" userId="9db8a6a0-dbc1-4136-9544-1eb0a2ea7605" providerId="ADAL" clId="{03A2F103-7EB3-4F69-B897-AF732E66FF71}" dt="2025-02-11T12:52:20.169" v="32" actId="47"/>
        <pc:sldMkLst>
          <pc:docMk/>
          <pc:sldMk cId="2327084594" sldId="279"/>
        </pc:sldMkLst>
        <pc:spChg chg="del">
          <ac:chgData name="Sara Betancur Giraldo" userId="9db8a6a0-dbc1-4136-9544-1eb0a2ea7605" providerId="ADAL" clId="{03A2F103-7EB3-4F69-B897-AF732E66FF71}" dt="2025-02-11T12:45:03.082" v="2" actId="478"/>
          <ac:spMkLst>
            <pc:docMk/>
            <pc:sldMk cId="2327084594" sldId="279"/>
            <ac:spMk id="2" creationId="{E248A3A4-7ECF-3778-B08A-CB6FB7FC17E1}"/>
          </ac:spMkLst>
        </pc:spChg>
        <pc:spChg chg="del">
          <ac:chgData name="Sara Betancur Giraldo" userId="9db8a6a0-dbc1-4136-9544-1eb0a2ea7605" providerId="ADAL" clId="{03A2F103-7EB3-4F69-B897-AF732E66FF71}" dt="2025-02-11T12:45:05.827" v="3" actId="478"/>
          <ac:spMkLst>
            <pc:docMk/>
            <pc:sldMk cId="2327084594" sldId="279"/>
            <ac:spMk id="3" creationId="{22A4C09B-9540-21CD-1BBD-27B82FEB251A}"/>
          </ac:spMkLst>
        </pc:spChg>
        <pc:picChg chg="add del mod">
          <ac:chgData name="Sara Betancur Giraldo" userId="9db8a6a0-dbc1-4136-9544-1eb0a2ea7605" providerId="ADAL" clId="{03A2F103-7EB3-4F69-B897-AF732E66FF71}" dt="2025-02-11T12:50:41.027" v="19" actId="478"/>
          <ac:picMkLst>
            <pc:docMk/>
            <pc:sldMk cId="2327084594" sldId="279"/>
            <ac:picMk id="5" creationId="{3E43FBB7-027D-2C64-AAB3-51B87A806C3D}"/>
          </ac:picMkLst>
        </pc:picChg>
        <pc:picChg chg="add mod">
          <ac:chgData name="Sara Betancur Giraldo" userId="9db8a6a0-dbc1-4136-9544-1eb0a2ea7605" providerId="ADAL" clId="{03A2F103-7EB3-4F69-B897-AF732E66FF71}" dt="2025-02-11T12:50:31.133" v="17" actId="1076"/>
          <ac:picMkLst>
            <pc:docMk/>
            <pc:sldMk cId="2327084594" sldId="279"/>
            <ac:picMk id="7" creationId="{40A57471-C93C-3E54-9E8C-E26250065C12}"/>
          </ac:picMkLst>
        </pc:picChg>
      </pc:sldChg>
      <pc:sldChg chg="addSp delSp modSp add mod">
        <pc:chgData name="Sara Betancur Giraldo" userId="9db8a6a0-dbc1-4136-9544-1eb0a2ea7605" providerId="ADAL" clId="{03A2F103-7EB3-4F69-B897-AF732E66FF71}" dt="2025-02-11T13:07:13.429" v="184" actId="1035"/>
        <pc:sldMkLst>
          <pc:docMk/>
          <pc:sldMk cId="4006367441" sldId="280"/>
        </pc:sldMkLst>
        <pc:spChg chg="add mod">
          <ac:chgData name="Sara Betancur Giraldo" userId="9db8a6a0-dbc1-4136-9544-1eb0a2ea7605" providerId="ADAL" clId="{03A2F103-7EB3-4F69-B897-AF732E66FF71}" dt="2025-02-11T13:07:13.429" v="184" actId="1035"/>
          <ac:spMkLst>
            <pc:docMk/>
            <pc:sldMk cId="4006367441" sldId="280"/>
            <ac:spMk id="9" creationId="{D70CBF1A-A2BF-96E0-B6FD-CFF4E33BACD8}"/>
          </ac:spMkLst>
        </pc:spChg>
        <pc:picChg chg="add del mod">
          <ac:chgData name="Sara Betancur Giraldo" userId="9db8a6a0-dbc1-4136-9544-1eb0a2ea7605" providerId="ADAL" clId="{03A2F103-7EB3-4F69-B897-AF732E66FF71}" dt="2025-02-11T12:51:58.381" v="28" actId="478"/>
          <ac:picMkLst>
            <pc:docMk/>
            <pc:sldMk cId="4006367441" sldId="280"/>
            <ac:picMk id="3" creationId="{4A860180-5E09-CA5B-C089-C408770EB11A}"/>
          </ac:picMkLst>
        </pc:picChg>
        <pc:picChg chg="add mod">
          <ac:chgData name="Sara Betancur Giraldo" userId="9db8a6a0-dbc1-4136-9544-1eb0a2ea7605" providerId="ADAL" clId="{03A2F103-7EB3-4F69-B897-AF732E66FF71}" dt="2025-02-11T13:02:59.921" v="111" actId="1076"/>
          <ac:picMkLst>
            <pc:docMk/>
            <pc:sldMk cId="4006367441" sldId="280"/>
            <ac:picMk id="4" creationId="{E4B7B48D-BDC7-F40B-B3A1-51A74114CCEC}"/>
          </ac:picMkLst>
        </pc:picChg>
        <pc:picChg chg="mod">
          <ac:chgData name="Sara Betancur Giraldo" userId="9db8a6a0-dbc1-4136-9544-1eb0a2ea7605" providerId="ADAL" clId="{03A2F103-7EB3-4F69-B897-AF732E66FF71}" dt="2025-02-11T13:02:56.667" v="110" actId="1076"/>
          <ac:picMkLst>
            <pc:docMk/>
            <pc:sldMk cId="4006367441" sldId="280"/>
            <ac:picMk id="5" creationId="{BD1E359C-4746-DAF4-1D34-CEDA9D4D753C}"/>
          </ac:picMkLst>
        </pc:picChg>
        <pc:picChg chg="del">
          <ac:chgData name="Sara Betancur Giraldo" userId="9db8a6a0-dbc1-4136-9544-1eb0a2ea7605" providerId="ADAL" clId="{03A2F103-7EB3-4F69-B897-AF732E66FF71}" dt="2025-02-11T12:50:44.274" v="20" actId="478"/>
          <ac:picMkLst>
            <pc:docMk/>
            <pc:sldMk cId="4006367441" sldId="280"/>
            <ac:picMk id="7" creationId="{F3834E0D-92CC-089E-C70C-8E3CF67FCCE0}"/>
          </ac:picMkLst>
        </pc:picChg>
        <pc:picChg chg="add mod">
          <ac:chgData name="Sara Betancur Giraldo" userId="9db8a6a0-dbc1-4136-9544-1eb0a2ea7605" providerId="ADAL" clId="{03A2F103-7EB3-4F69-B897-AF732E66FF71}" dt="2025-02-11T13:03:02.574" v="112" actId="1076"/>
          <ac:picMkLst>
            <pc:docMk/>
            <pc:sldMk cId="4006367441" sldId="280"/>
            <ac:picMk id="8" creationId="{CBDCAA76-B326-8C50-D12F-799E5B10EE1D}"/>
          </ac:picMkLst>
        </pc:picChg>
      </pc:sldChg>
      <pc:sldChg chg="addSp delSp modSp add mod">
        <pc:chgData name="Sara Betancur Giraldo" userId="9db8a6a0-dbc1-4136-9544-1eb0a2ea7605" providerId="ADAL" clId="{03A2F103-7EB3-4F69-B897-AF732E66FF71}" dt="2025-02-11T13:07:21.003" v="189" actId="20577"/>
        <pc:sldMkLst>
          <pc:docMk/>
          <pc:sldMk cId="1699045303" sldId="281"/>
        </pc:sldMkLst>
        <pc:spChg chg="add mod">
          <ac:chgData name="Sara Betancur Giraldo" userId="9db8a6a0-dbc1-4136-9544-1eb0a2ea7605" providerId="ADAL" clId="{03A2F103-7EB3-4F69-B897-AF732E66FF71}" dt="2025-02-11T13:07:21.003" v="189" actId="20577"/>
          <ac:spMkLst>
            <pc:docMk/>
            <pc:sldMk cId="1699045303" sldId="281"/>
            <ac:spMk id="7" creationId="{16D2643A-CFB5-B8B9-F18D-90FDF5C71F20}"/>
          </ac:spMkLst>
        </pc:spChg>
        <pc:picChg chg="add mod">
          <ac:chgData name="Sara Betancur Giraldo" userId="9db8a6a0-dbc1-4136-9544-1eb0a2ea7605" providerId="ADAL" clId="{03A2F103-7EB3-4F69-B897-AF732E66FF71}" dt="2025-02-11T13:03:29.939" v="118" actId="1076"/>
          <ac:picMkLst>
            <pc:docMk/>
            <pc:sldMk cId="1699045303" sldId="281"/>
            <ac:picMk id="2" creationId="{717C97CF-1561-7A66-434B-F381E6A2548E}"/>
          </ac:picMkLst>
        </pc:picChg>
        <pc:picChg chg="add mod">
          <ac:chgData name="Sara Betancur Giraldo" userId="9db8a6a0-dbc1-4136-9544-1eb0a2ea7605" providerId="ADAL" clId="{03A2F103-7EB3-4F69-B897-AF732E66FF71}" dt="2025-02-11T13:03:51.679" v="121" actId="1076"/>
          <ac:picMkLst>
            <pc:docMk/>
            <pc:sldMk cId="1699045303" sldId="281"/>
            <ac:picMk id="4" creationId="{82DD3979-D0C4-9ED4-C5DE-0F5F0A4C3866}"/>
          </ac:picMkLst>
        </pc:picChg>
        <pc:picChg chg="mod">
          <ac:chgData name="Sara Betancur Giraldo" userId="9db8a6a0-dbc1-4136-9544-1eb0a2ea7605" providerId="ADAL" clId="{03A2F103-7EB3-4F69-B897-AF732E66FF71}" dt="2025-02-11T13:03:25.761" v="117" actId="1076"/>
          <ac:picMkLst>
            <pc:docMk/>
            <pc:sldMk cId="1699045303" sldId="281"/>
            <ac:picMk id="5" creationId="{8FC8901A-FBD6-7796-6F8E-846FCC09CD38}"/>
          </ac:picMkLst>
        </pc:picChg>
        <pc:picChg chg="add del mod">
          <ac:chgData name="Sara Betancur Giraldo" userId="9db8a6a0-dbc1-4136-9544-1eb0a2ea7605" providerId="ADAL" clId="{03A2F103-7EB3-4F69-B897-AF732E66FF71}" dt="2025-02-11T13:03:54.733" v="122" actId="478"/>
          <ac:picMkLst>
            <pc:docMk/>
            <pc:sldMk cId="1699045303" sldId="281"/>
            <ac:picMk id="6" creationId="{77AD642B-5EC0-52AF-0938-666D11B2B82F}"/>
          </ac:picMkLst>
        </pc:picChg>
      </pc:sldChg>
      <pc:sldChg chg="addSp modSp new del mod modClrScheme chgLayout">
        <pc:chgData name="Sara Betancur Giraldo" userId="9db8a6a0-dbc1-4136-9544-1eb0a2ea7605" providerId="ADAL" clId="{03A2F103-7EB3-4F69-B897-AF732E66FF71}" dt="2025-02-11T13:01:37.631" v="101" actId="47"/>
        <pc:sldMkLst>
          <pc:docMk/>
          <pc:sldMk cId="2152647922" sldId="282"/>
        </pc:sldMkLst>
        <pc:spChg chg="add mod">
          <ac:chgData name="Sara Betancur Giraldo" userId="9db8a6a0-dbc1-4136-9544-1eb0a2ea7605" providerId="ADAL" clId="{03A2F103-7EB3-4F69-B897-AF732E66FF71}" dt="2025-02-11T13:01:05.881" v="70" actId="20577"/>
          <ac:spMkLst>
            <pc:docMk/>
            <pc:sldMk cId="2152647922" sldId="282"/>
            <ac:spMk id="2" creationId="{233F57D8-1F77-331B-A12A-858240EBCA09}"/>
          </ac:spMkLst>
        </pc:spChg>
        <pc:spChg chg="add mod">
          <ac:chgData name="Sara Betancur Giraldo" userId="9db8a6a0-dbc1-4136-9544-1eb0a2ea7605" providerId="ADAL" clId="{03A2F103-7EB3-4F69-B897-AF732E66FF71}" dt="2025-02-11T13:00:56.058" v="41" actId="700"/>
          <ac:spMkLst>
            <pc:docMk/>
            <pc:sldMk cId="2152647922" sldId="282"/>
            <ac:spMk id="3" creationId="{EBE71133-CF02-F31B-C095-B581E9DBE348}"/>
          </ac:spMkLst>
        </pc:spChg>
      </pc:sldChg>
    </pc:docChg>
  </pc:docChgLst>
  <pc:docChgLst>
    <pc:chgData name="Sara Betancur Giraldo" userId="9db8a6a0-dbc1-4136-9544-1eb0a2ea7605" providerId="ADAL" clId="{8AD0359B-1F77-4B8B-B5EB-B4CB021B1CBA}"/>
    <pc:docChg chg="undo custSel addSld modSld">
      <pc:chgData name="Sara Betancur Giraldo" userId="9db8a6a0-dbc1-4136-9544-1eb0a2ea7605" providerId="ADAL" clId="{8AD0359B-1F77-4B8B-B5EB-B4CB021B1CBA}" dt="2025-02-11T12:34:14.061" v="1316" actId="20577"/>
      <pc:docMkLst>
        <pc:docMk/>
      </pc:docMkLst>
      <pc:sldChg chg="addSp modSp new mod">
        <pc:chgData name="Sara Betancur Giraldo" userId="9db8a6a0-dbc1-4136-9544-1eb0a2ea7605" providerId="ADAL" clId="{8AD0359B-1F77-4B8B-B5EB-B4CB021B1CBA}" dt="2025-02-11T12:34:14.061" v="1316" actId="20577"/>
        <pc:sldMkLst>
          <pc:docMk/>
          <pc:sldMk cId="2192748394" sldId="274"/>
        </pc:sldMkLst>
        <pc:spChg chg="add mod">
          <ac:chgData name="Sara Betancur Giraldo" userId="9db8a6a0-dbc1-4136-9544-1eb0a2ea7605" providerId="ADAL" clId="{8AD0359B-1F77-4B8B-B5EB-B4CB021B1CBA}" dt="2025-02-11T12:23:04.421" v="1255"/>
          <ac:spMkLst>
            <pc:docMk/>
            <pc:sldMk cId="2192748394" sldId="274"/>
            <ac:spMk id="8" creationId="{C5AD3260-C8D0-2389-3A40-B6FA954FB8ED}"/>
          </ac:spMkLst>
        </pc:spChg>
        <pc:spChg chg="add mod">
          <ac:chgData name="Sara Betancur Giraldo" userId="9db8a6a0-dbc1-4136-9544-1eb0a2ea7605" providerId="ADAL" clId="{8AD0359B-1F77-4B8B-B5EB-B4CB021B1CBA}" dt="2025-02-11T12:23:08.781" v="1256"/>
          <ac:spMkLst>
            <pc:docMk/>
            <pc:sldMk cId="2192748394" sldId="274"/>
            <ac:spMk id="9" creationId="{D36DCA55-1ABE-B1E7-DE7E-41872968EBBF}"/>
          </ac:spMkLst>
        </pc:spChg>
        <pc:spChg chg="add mod">
          <ac:chgData name="Sara Betancur Giraldo" userId="9db8a6a0-dbc1-4136-9544-1eb0a2ea7605" providerId="ADAL" clId="{8AD0359B-1F77-4B8B-B5EB-B4CB021B1CBA}" dt="2025-02-11T12:34:14.061" v="1316" actId="20577"/>
          <ac:spMkLst>
            <pc:docMk/>
            <pc:sldMk cId="2192748394" sldId="274"/>
            <ac:spMk id="10" creationId="{9980B171-9EE0-7450-6053-40020FF3D72A}"/>
          </ac:spMkLst>
        </pc:spChg>
        <pc:picChg chg="add mod">
          <ac:chgData name="Sara Betancur Giraldo" userId="9db8a6a0-dbc1-4136-9544-1eb0a2ea7605" providerId="ADAL" clId="{8AD0359B-1F77-4B8B-B5EB-B4CB021B1CBA}" dt="2025-02-11T12:22:38.226" v="1254" actId="1076"/>
          <ac:picMkLst>
            <pc:docMk/>
            <pc:sldMk cId="2192748394" sldId="274"/>
            <ac:picMk id="3" creationId="{30B20B4B-9892-9403-BEF6-887E4B4944D0}"/>
          </ac:picMkLst>
        </pc:picChg>
        <pc:picChg chg="add mod ord">
          <ac:chgData name="Sara Betancur Giraldo" userId="9db8a6a0-dbc1-4136-9544-1eb0a2ea7605" providerId="ADAL" clId="{8AD0359B-1F77-4B8B-B5EB-B4CB021B1CBA}" dt="2025-02-11T12:22:34.779" v="1253" actId="167"/>
          <ac:picMkLst>
            <pc:docMk/>
            <pc:sldMk cId="2192748394" sldId="274"/>
            <ac:picMk id="5" creationId="{1DAF76D3-6EE0-67B2-BCA6-90113E8F9827}"/>
          </ac:picMkLst>
        </pc:picChg>
        <pc:picChg chg="add mod">
          <ac:chgData name="Sara Betancur Giraldo" userId="9db8a6a0-dbc1-4136-9544-1eb0a2ea7605" providerId="ADAL" clId="{8AD0359B-1F77-4B8B-B5EB-B4CB021B1CBA}" dt="2025-02-11T12:20:54.586" v="1241" actId="12789"/>
          <ac:picMkLst>
            <pc:docMk/>
            <pc:sldMk cId="2192748394" sldId="274"/>
            <ac:picMk id="7" creationId="{D7FA4D34-1C47-DC49-1532-5BDB1B5666F6}"/>
          </ac:picMkLst>
        </pc:picChg>
      </pc:sldChg>
      <pc:sldChg chg="modSp new mod">
        <pc:chgData name="Sara Betancur Giraldo" userId="9db8a6a0-dbc1-4136-9544-1eb0a2ea7605" providerId="ADAL" clId="{8AD0359B-1F77-4B8B-B5EB-B4CB021B1CBA}" dt="2025-02-11T11:55:52.708" v="370" actId="20577"/>
        <pc:sldMkLst>
          <pc:docMk/>
          <pc:sldMk cId="1657409748" sldId="275"/>
        </pc:sldMkLst>
        <pc:spChg chg="mod">
          <ac:chgData name="Sara Betancur Giraldo" userId="9db8a6a0-dbc1-4136-9544-1eb0a2ea7605" providerId="ADAL" clId="{8AD0359B-1F77-4B8B-B5EB-B4CB021B1CBA}" dt="2025-02-11T11:54:12.762" v="114" actId="20577"/>
          <ac:spMkLst>
            <pc:docMk/>
            <pc:sldMk cId="1657409748" sldId="275"/>
            <ac:spMk id="2" creationId="{3A388632-39B0-7F6F-5D89-E3D175808639}"/>
          </ac:spMkLst>
        </pc:spChg>
        <pc:spChg chg="mod">
          <ac:chgData name="Sara Betancur Giraldo" userId="9db8a6a0-dbc1-4136-9544-1eb0a2ea7605" providerId="ADAL" clId="{8AD0359B-1F77-4B8B-B5EB-B4CB021B1CBA}" dt="2025-02-11T11:55:52.708" v="370" actId="20577"/>
          <ac:spMkLst>
            <pc:docMk/>
            <pc:sldMk cId="1657409748" sldId="275"/>
            <ac:spMk id="3" creationId="{7BE766AA-2683-781D-3DE4-87DD080F7D65}"/>
          </ac:spMkLst>
        </pc:spChg>
      </pc:sldChg>
      <pc:sldChg chg="modSp new mod">
        <pc:chgData name="Sara Betancur Giraldo" userId="9db8a6a0-dbc1-4136-9544-1eb0a2ea7605" providerId="ADAL" clId="{8AD0359B-1F77-4B8B-B5EB-B4CB021B1CBA}" dt="2025-02-11T12:00:37.067" v="981" actId="20577"/>
        <pc:sldMkLst>
          <pc:docMk/>
          <pc:sldMk cId="484187935" sldId="276"/>
        </pc:sldMkLst>
        <pc:spChg chg="mod">
          <ac:chgData name="Sara Betancur Giraldo" userId="9db8a6a0-dbc1-4136-9544-1eb0a2ea7605" providerId="ADAL" clId="{8AD0359B-1F77-4B8B-B5EB-B4CB021B1CBA}" dt="2025-02-11T11:56:08.028" v="373" actId="20577"/>
          <ac:spMkLst>
            <pc:docMk/>
            <pc:sldMk cId="484187935" sldId="276"/>
            <ac:spMk id="2" creationId="{E5AC3643-40FA-D06C-5803-BFB170D0BAD5}"/>
          </ac:spMkLst>
        </pc:spChg>
        <pc:spChg chg="mod">
          <ac:chgData name="Sara Betancur Giraldo" userId="9db8a6a0-dbc1-4136-9544-1eb0a2ea7605" providerId="ADAL" clId="{8AD0359B-1F77-4B8B-B5EB-B4CB021B1CBA}" dt="2025-02-11T12:00:37.067" v="981" actId="20577"/>
          <ac:spMkLst>
            <pc:docMk/>
            <pc:sldMk cId="484187935" sldId="276"/>
            <ac:spMk id="3" creationId="{D36EC0AA-40B6-30D6-0D92-0B4C884BBAC7}"/>
          </ac:spMkLst>
        </pc:spChg>
      </pc:sldChg>
      <pc:sldChg chg="modSp add mod">
        <pc:chgData name="Sara Betancur Giraldo" userId="9db8a6a0-dbc1-4136-9544-1eb0a2ea7605" providerId="ADAL" clId="{8AD0359B-1F77-4B8B-B5EB-B4CB021B1CBA}" dt="2025-02-11T12:03:05.400" v="1104" actId="20577"/>
        <pc:sldMkLst>
          <pc:docMk/>
          <pc:sldMk cId="2838115564" sldId="277"/>
        </pc:sldMkLst>
        <pc:spChg chg="mod">
          <ac:chgData name="Sara Betancur Giraldo" userId="9db8a6a0-dbc1-4136-9544-1eb0a2ea7605" providerId="ADAL" clId="{8AD0359B-1F77-4B8B-B5EB-B4CB021B1CBA}" dt="2025-02-11T12:00:51.876" v="990" actId="20577"/>
          <ac:spMkLst>
            <pc:docMk/>
            <pc:sldMk cId="2838115564" sldId="277"/>
            <ac:spMk id="2" creationId="{61006551-D5CD-B8EB-31B7-54C20E7C9F25}"/>
          </ac:spMkLst>
        </pc:spChg>
        <pc:spChg chg="mod">
          <ac:chgData name="Sara Betancur Giraldo" userId="9db8a6a0-dbc1-4136-9544-1eb0a2ea7605" providerId="ADAL" clId="{8AD0359B-1F77-4B8B-B5EB-B4CB021B1CBA}" dt="2025-02-11T12:03:05.400" v="1104" actId="20577"/>
          <ac:spMkLst>
            <pc:docMk/>
            <pc:sldMk cId="2838115564" sldId="277"/>
            <ac:spMk id="3" creationId="{63CDDCAB-A646-EDB7-02EF-84D03E0DE80A}"/>
          </ac:spMkLst>
        </pc:spChg>
      </pc:sldChg>
      <pc:sldChg chg="modSp new mod">
        <pc:chgData name="Sara Betancur Giraldo" userId="9db8a6a0-dbc1-4136-9544-1eb0a2ea7605" providerId="ADAL" clId="{8AD0359B-1F77-4B8B-B5EB-B4CB021B1CBA}" dt="2025-02-11T12:34:00.728" v="1314" actId="20577"/>
        <pc:sldMkLst>
          <pc:docMk/>
          <pc:sldMk cId="324025643" sldId="278"/>
        </pc:sldMkLst>
        <pc:spChg chg="mod">
          <ac:chgData name="Sara Betancur Giraldo" userId="9db8a6a0-dbc1-4136-9544-1eb0a2ea7605" providerId="ADAL" clId="{8AD0359B-1F77-4B8B-B5EB-B4CB021B1CBA}" dt="2025-02-11T12:33:17.116" v="1289" actId="20577"/>
          <ac:spMkLst>
            <pc:docMk/>
            <pc:sldMk cId="324025643" sldId="278"/>
            <ac:spMk id="2" creationId="{52A3DFD0-38B6-9522-21AE-601685AEF266}"/>
          </ac:spMkLst>
        </pc:spChg>
        <pc:spChg chg="mod">
          <ac:chgData name="Sara Betancur Giraldo" userId="9db8a6a0-dbc1-4136-9544-1eb0a2ea7605" providerId="ADAL" clId="{8AD0359B-1F77-4B8B-B5EB-B4CB021B1CBA}" dt="2025-02-11T12:34:00.728" v="1314" actId="20577"/>
          <ac:spMkLst>
            <pc:docMk/>
            <pc:sldMk cId="324025643" sldId="278"/>
            <ac:spMk id="3" creationId="{A49CD26B-FAC0-F8D3-71ED-3918554E4D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71D8-D378-4BBE-88EF-75D4FF1E6DF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8BA1A-C043-4B15-B93E-D413CD5AA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10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8BA1A-C043-4B15-B93E-D413CD5AA5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4B20-4B94-0870-0F26-E01EEA77F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94D0B-DAD1-0CC8-6FA4-3D44AD775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3B3F4-A4A8-EA63-895A-71B34F4E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58F9-3C7F-E546-1E8B-85A3024A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59CC-F949-9046-D707-9240D4DA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0615-AC74-5D33-F352-3CF05907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ED344-5826-602F-C9B3-06C1456E6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1F488-89A4-7307-106A-F90FAF28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2907-30F0-951E-2566-8BCD5343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9CD2-1D70-1528-E01C-99E7078F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1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36603-2F23-77B7-1668-F7207550D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AC125-493B-9D1C-1EEF-86B82DC8D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3E353-9FC2-3F1C-8CBD-D9E1D081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793B-3710-BB94-87CF-7A1CC321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4DE84-5E86-50DD-3409-0F319DC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8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49D8-1A92-7ADF-C2A0-AF46F8E3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30C50-9242-DD35-48D2-398E29A81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95CDA-0B88-9EA1-C17E-7D84E28B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3EB4-22BA-6F1C-C39C-C534F991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E152-824A-2ED5-158D-0959AA5E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1FEA-6B30-C750-8FC0-2CFB828F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C22DE-2AEC-6E2E-F6FD-E7D7373D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73F1D-B03F-142B-4717-498B9E45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84369-8DAF-4D3F-7137-611E7CB3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970B-A3FF-E60A-D4A5-D7B6CA0E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1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9552-36EA-FA01-D490-C447D145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8FD6-82B6-34F5-705A-FCF4E0249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91C5D-BD3C-9973-904D-4E2756DB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F7F02-5D9D-47A9-896D-B4164B61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3EC6F-456A-6831-B7F3-87EAF5AA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73B85-94F8-DCCE-E0C0-8B982E36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568-6569-08F0-46E1-A94E6F63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35017-2548-19C3-F547-5EBBE823D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A4C68-1DE6-354C-A367-D301939D9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73BD9-D0D1-8A6F-CB5A-8186C5CE8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A25B8-69AE-A1DF-5208-77417EBF1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4FE77-A7A7-AEE9-7BC3-5CB9C2F9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FB381-0A65-A79A-AC1E-BF142EB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DF10D-09CA-AB6F-8F05-FF8B919C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5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6B52-0416-270C-C611-24200D0F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FA47D-3750-4AF4-7F59-078966330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A0CC9-1ACD-553E-AC23-D406F79F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62FB7-9FE1-F08A-1F80-8F875063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78074-81F5-66D9-63FB-DD584F87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627DB-3802-A294-22D2-B43F996A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C5CC4-C7C9-DFB7-46DB-3617D5FD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5ADE-1081-D281-A58F-231F36FF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EECD-C088-45A1-B118-7AEA2D53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0CFE-B466-91EA-41FA-9E57AF9A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7AAC0-8C1B-D934-E16B-49120612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86B7B-E8C4-9622-12B0-C0CD23AD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FDC20-6B0A-D176-9C15-8CF50A86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68B0-96E2-8BD2-3970-F2F97425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9816D-70DA-E67C-E905-3F94386BE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FB132-ED98-F7B2-2351-A7D44EA8F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56068-9981-D297-7808-59D436CF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F5D84-94C9-DB29-8424-AA84ADBD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4C446-C0FF-9F6D-DB9F-4004E4E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41679-38C0-3CBA-BF3D-49FEE661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1081-A9F7-A5A4-0C7E-52E7A272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9F4C1-747A-5622-B4E7-C2ED1A956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2DDDD-BE75-4C33-84B9-3C054C7A554D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D0055-FC46-7C43-5BBF-F91213BA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B0312-D60B-F382-2F0A-8485D2BFF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1C89C-4486-4DA8-A84C-39B1AD98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32-39B0-7F6F-5D89-E3D175808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Origin-Destination pairs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766AA-2683-781D-3DE4-87DD080F7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ODs to choose from for plots on paper.</a:t>
            </a:r>
          </a:p>
          <a:p>
            <a:r>
              <a:rPr lang="en-US" dirty="0"/>
              <a:t>Different routing according to the different optimization objectives.</a:t>
            </a:r>
          </a:p>
          <a:p>
            <a:r>
              <a:rPr lang="en-US" dirty="0"/>
              <a:t>Changes in thickness represent the number of users traveling on the route.</a:t>
            </a:r>
          </a:p>
        </p:txBody>
      </p:sp>
    </p:spTree>
    <p:extLst>
      <p:ext uri="{BB962C8B-B14F-4D97-AF65-F5344CB8AC3E}">
        <p14:creationId xmlns:p14="http://schemas.microsoft.com/office/powerpoint/2010/main" val="165740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96ED-B731-AB34-48DB-B4EC2BBC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EAC7E1-B11E-80C7-7A56-BCF59B5ED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6" cy="3752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B3A47-C091-FB37-B9D1-72B547D86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6" cy="3752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6C16B-9C7D-8029-E035-A2A645725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6" cy="3752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96A78-34EF-68E4-EB2C-72D3E43C0608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8F43E-A95B-CDDC-8CFE-921C86726FDF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BE8B7-EC25-3D20-3D27-8C3FEDA5DE9D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5D2A8-1A97-648D-03FA-25B56123D520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4E4E5C-3057-EFD9-344C-67A2D2240F88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388</a:t>
            </a:r>
          </a:p>
        </p:txBody>
      </p:sp>
    </p:spTree>
    <p:extLst>
      <p:ext uri="{BB962C8B-B14F-4D97-AF65-F5344CB8AC3E}">
        <p14:creationId xmlns:p14="http://schemas.microsoft.com/office/powerpoint/2010/main" val="154085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BCCE-B87B-5E5E-3584-992A17E4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A56951-94F9-DDA3-6180-A6054382C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5" cy="3752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930BA-62EF-E946-1AFB-0545D21A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5" cy="3752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3E002-20E6-C99A-0298-31E384513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5" cy="3752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EA476-A58B-2C80-A75B-9991A5F375B7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A15E2-12D8-7A67-B4C9-60938E5432EB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84C20-9619-B770-1D51-0695C224B12F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7AC8C-4397-0F49-47C3-083AC8665CD4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2C159-3A82-A367-41E9-A3DC952F5FA3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460</a:t>
            </a:r>
          </a:p>
        </p:txBody>
      </p:sp>
    </p:spTree>
    <p:extLst>
      <p:ext uri="{BB962C8B-B14F-4D97-AF65-F5344CB8AC3E}">
        <p14:creationId xmlns:p14="http://schemas.microsoft.com/office/powerpoint/2010/main" val="53434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93A8E-B2AD-5248-E50B-5D047FDA9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FF021-1F8A-4ABF-3F38-4B3A12CD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5" cy="375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CB308-6AEC-E287-345E-9DEE8E62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5" cy="3752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FEA2B-793A-B7FD-BAF2-F1E53581D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5" cy="3752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79CF6F-6792-0E7F-4CE0-ABC16E671A43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A0275-0CBB-FCE6-B13B-1CAD614AA752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CE5C8-A86B-AD42-19AB-C4383E65CBC2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662EA-00C0-0877-3FB4-C57CA6BD6446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F812F-7E6A-0069-794C-F4974089F29E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462</a:t>
            </a:r>
          </a:p>
        </p:txBody>
      </p:sp>
    </p:spTree>
    <p:extLst>
      <p:ext uri="{BB962C8B-B14F-4D97-AF65-F5344CB8AC3E}">
        <p14:creationId xmlns:p14="http://schemas.microsoft.com/office/powerpoint/2010/main" val="260693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66AE7-D5CC-7307-754F-2ECE3CB86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33DF3-7C2A-3FB4-F760-75BEED6C4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4" cy="375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DEAB1-7653-937D-15A3-565AFDB88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4" cy="3752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FAED2-F917-49C5-3FE9-7F6F79E7C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4" cy="3752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5203A-4381-3F4F-B2F0-BB26DBF37ED3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F57FF-6DA6-D2BA-26E0-40031F40432C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6A168-98E9-BDC3-B79F-28A72F0585F5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4CBE9-01CF-ADC2-7040-B0A17633FD15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D2C8F-E382-03EE-2DCB-7A8A78972C79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465</a:t>
            </a:r>
          </a:p>
        </p:txBody>
      </p:sp>
    </p:spTree>
    <p:extLst>
      <p:ext uri="{BB962C8B-B14F-4D97-AF65-F5344CB8AC3E}">
        <p14:creationId xmlns:p14="http://schemas.microsoft.com/office/powerpoint/2010/main" val="56426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65F6-1490-7B42-70DA-72016225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6792A-6BD1-43C7-E954-EC9386DA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4" cy="3752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58EB1-0063-677D-D3C5-0EED8E553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4" cy="3752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43F06-0F68-044C-A597-008922EEF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4" cy="3752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D8DFD1-2D4A-1D56-B0F1-6627E71E33D0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49C1C-9BD5-B41E-8A95-5CE0DF1EDF79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293F-42BE-34D0-0C7F-1559B5E8199E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333E0-6C0E-5E38-0DFF-B21049305240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0A7EB-5B51-9D8C-F2CF-8850421D745C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470</a:t>
            </a:r>
          </a:p>
        </p:txBody>
      </p:sp>
    </p:spTree>
    <p:extLst>
      <p:ext uri="{BB962C8B-B14F-4D97-AF65-F5344CB8AC3E}">
        <p14:creationId xmlns:p14="http://schemas.microsoft.com/office/powerpoint/2010/main" val="197034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20361-2B41-2C60-00C6-B39644BE9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ED07B-4135-D22A-2116-33D3742EA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3" cy="3752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AEF44-1A1B-EDC0-122C-039DEC05C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3" cy="3752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A59C6-0181-CCA5-A940-EC14FF46C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3" cy="3752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B3D0A-9638-AF00-FD4F-65DA8438AE9E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E62E9-7114-FA24-AF0C-166374E507FC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94F75-B431-632C-7B6D-AB3C383EE8C5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D5F3E-97A6-1D2C-9AE8-01D309776DFC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EB031-1201-8A91-7165-E057C8AF1707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487</a:t>
            </a:r>
          </a:p>
        </p:txBody>
      </p:sp>
    </p:spTree>
    <p:extLst>
      <p:ext uri="{BB962C8B-B14F-4D97-AF65-F5344CB8AC3E}">
        <p14:creationId xmlns:p14="http://schemas.microsoft.com/office/powerpoint/2010/main" val="211934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286B0-4C20-9854-4EB2-176DA8AE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1B060B-51F6-C8D3-3850-B00C2D9E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3" cy="375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83F08-4CC9-AF8B-E03F-157AA7130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3" cy="375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50046-9DB4-3AAA-5EC6-C0978AD6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3" cy="3752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F05CC-FB35-673B-3AE1-8122340433BA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3090E-13E3-EFA3-E7CB-E65B8E22FC6D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C8045-04FA-3DC8-C2EF-05076DF86BAA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71CC4-101F-4C9F-9AE6-DDACD73A249E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D7383-CE26-5EE9-D34C-DD78179F3CBE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595</a:t>
            </a:r>
          </a:p>
        </p:txBody>
      </p:sp>
    </p:spTree>
    <p:extLst>
      <p:ext uri="{BB962C8B-B14F-4D97-AF65-F5344CB8AC3E}">
        <p14:creationId xmlns:p14="http://schemas.microsoft.com/office/powerpoint/2010/main" val="389323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323EE-6ED7-F01E-AC27-40564365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5B578-8943-76C1-80DD-5F72120D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2" cy="375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82568-D201-100F-3B80-6374E5F8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2" cy="375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75D32-C1EA-A7AC-0BE4-A4C692F0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2" cy="3752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CDBF29-F5CC-01B0-F854-9CB9A9E3A47B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16C5C-F6ED-9784-9A16-5927FDE85741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37941-837B-8EC2-79BF-FDF7E6363CFA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FE066-60CA-3D1E-C247-96E0C3DB2502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34112-28E0-5923-1C8E-7C0AD5DD5312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624</a:t>
            </a:r>
          </a:p>
        </p:txBody>
      </p:sp>
    </p:spTree>
    <p:extLst>
      <p:ext uri="{BB962C8B-B14F-4D97-AF65-F5344CB8AC3E}">
        <p14:creationId xmlns:p14="http://schemas.microsoft.com/office/powerpoint/2010/main" val="287778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C2DC9-1970-8534-BF02-ADF31111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3C03E-7BAF-4B3A-9CE5-28E199201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2" cy="3752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D8E5A-D22E-6B9A-AE0E-9235DEFC0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2" cy="375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AACCD-3135-956F-BDC9-DFA3FC45C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2" cy="375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9A7EC-D690-BCF2-42EA-EBC00AB42B4F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4FD02-EBDD-5ECC-23DC-1535A4ABB35A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1721-55CA-04F8-3B8D-1EDFCD40451B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39B2-5489-F385-4291-E4273053F4F3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564BD-9447-AA1D-3487-2AD700C049CD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711</a:t>
            </a:r>
          </a:p>
        </p:txBody>
      </p:sp>
    </p:spTree>
    <p:extLst>
      <p:ext uri="{BB962C8B-B14F-4D97-AF65-F5344CB8AC3E}">
        <p14:creationId xmlns:p14="http://schemas.microsoft.com/office/powerpoint/2010/main" val="3502053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B7304-167C-873F-7A33-250C8310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81588-FC4C-629A-6BE0-B1E15F35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1" cy="3752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B5F4E-0506-6555-F999-94E2F77C6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1" cy="375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DB1FB9-0256-8B46-EE92-2588A04DA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1" cy="375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5F18C8-5651-783F-CC70-4721FF81D3BC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576E4-5EEC-2657-7B8A-75D2B94DFE09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459ECF-3E85-711B-D176-84158E8F5929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E9850-0E2D-FF62-DC01-CD77CA7641BE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07346-D95C-6D6C-BF9E-64058C92660A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715</a:t>
            </a:r>
          </a:p>
        </p:txBody>
      </p:sp>
    </p:spTree>
    <p:extLst>
      <p:ext uri="{BB962C8B-B14F-4D97-AF65-F5344CB8AC3E}">
        <p14:creationId xmlns:p14="http://schemas.microsoft.com/office/powerpoint/2010/main" val="382389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3643-40FA-D06C-5803-BFB170D0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Car-Bike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C0AA-40B6-30D6-0D92-0B4C884B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OD-pairs which change from using AMOD vehicle to bike when the optimization goal changes.</a:t>
            </a:r>
          </a:p>
          <a:p>
            <a:pPr lvl="1"/>
            <a:r>
              <a:rPr lang="en-US" dirty="0"/>
              <a:t>1. Under Utilitarian Efficiency operation users are assigned AMOD vehicle.</a:t>
            </a:r>
          </a:p>
          <a:p>
            <a:pPr lvl="1"/>
            <a:r>
              <a:rPr lang="en-US" dirty="0"/>
              <a:t>2. Under Commute Sufficiency operation a portion of the users previously assigned to the AMOD vehicle now must travel by bike.</a:t>
            </a:r>
          </a:p>
          <a:p>
            <a:pPr lvl="1"/>
            <a:r>
              <a:rPr lang="en-US" dirty="0"/>
              <a:t>3. Under Trip Sufficiency operation all users traveling between the OD-pair must travel by bike (an AMOD vehicle is not assigned).</a:t>
            </a:r>
          </a:p>
          <a:p>
            <a:r>
              <a:rPr lang="en-US" dirty="0"/>
              <a:t>These OD-pairs’ trips are short and close to the city center.</a:t>
            </a:r>
          </a:p>
        </p:txBody>
      </p:sp>
    </p:spTree>
    <p:extLst>
      <p:ext uri="{BB962C8B-B14F-4D97-AF65-F5344CB8AC3E}">
        <p14:creationId xmlns:p14="http://schemas.microsoft.com/office/powerpoint/2010/main" val="48418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51C4-310E-48B9-677E-FE662E9D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9BB11-8AE8-CC46-6A3B-71A991DC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1" cy="3752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63CB6-0631-649A-05E9-88A078134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1" cy="3752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0336C-CFAD-EF40-1654-36AF9A33F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1" cy="3752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8370F-6B24-BA82-AA1F-252B78525C4E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41804-F5C1-B136-DDD8-AAEA499926B7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396A7-0115-A77F-29FC-E9B6EF165B8C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A69D6-5FC2-F996-1018-48BF88478E0F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DEA51-CC54-A409-EABD-CC9C2AC48BE2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1117</a:t>
            </a:r>
          </a:p>
        </p:txBody>
      </p:sp>
    </p:spTree>
    <p:extLst>
      <p:ext uri="{BB962C8B-B14F-4D97-AF65-F5344CB8AC3E}">
        <p14:creationId xmlns:p14="http://schemas.microsoft.com/office/powerpoint/2010/main" val="131395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DFD0-38B6-9522-21AE-601685AEF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Accessibility Sufficiency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49CD26B-FAC0-F8D3-71ED-3918554E4D8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FGT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MIQP optimization</a:t>
                </a:r>
              </a:p>
              <a:p>
                <a:r>
                  <a:rPr lang="en-US" dirty="0"/>
                  <a:t>Bar plots</a:t>
                </a:r>
              </a:p>
              <a:p>
                <a:r>
                  <a:rPr lang="en-US" dirty="0"/>
                  <a:t>Heatmaps: We can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49CD26B-FAC0-F8D3-71ED-3918554E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t="-4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5228-A8A6-E32D-E23D-D81AFD9E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E359C-4746-DAF4-1D34-CEDA9D4D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311" y="887178"/>
            <a:ext cx="5022689" cy="2541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B7B48D-BDC7-F40B-B3A1-51A74114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311" y="3429000"/>
            <a:ext cx="5022689" cy="2541822"/>
          </a:xfrm>
          <a:prstGeom prst="rect">
            <a:avLst/>
          </a:prstGeom>
        </p:spPr>
      </p:pic>
      <p:pic>
        <p:nvPicPr>
          <p:cNvPr id="8" name="Picture 7" descr="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BDCAA76-B326-8C50-D12F-799E5B10E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71" y="2511380"/>
            <a:ext cx="5065357" cy="2541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CBF1A-A2BF-96E0-B6FD-CFF4E33BACD8}"/>
              </a:ext>
            </a:extLst>
          </p:cNvPr>
          <p:cNvSpPr txBox="1"/>
          <p:nvPr/>
        </p:nvSpPr>
        <p:spPr>
          <a:xfrm>
            <a:off x="2729346" y="261158"/>
            <a:ext cx="673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Accessibility Sufficiency vs Commute Sufficiency</a:t>
            </a:r>
          </a:p>
        </p:txBody>
      </p:sp>
    </p:spTree>
    <p:extLst>
      <p:ext uri="{BB962C8B-B14F-4D97-AF65-F5344CB8AC3E}">
        <p14:creationId xmlns:p14="http://schemas.microsoft.com/office/powerpoint/2010/main" val="400636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DFA9-85CB-B478-B241-6D5FEC38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trip travel time&#10;&#10;AI-generated content may be incorrect.">
            <a:extLst>
              <a:ext uri="{FF2B5EF4-FFF2-40B4-BE49-F238E27FC236}">
                <a16:creationId xmlns:a16="http://schemas.microsoft.com/office/drawing/2014/main" id="{8FC8901A-FBD6-7796-6F8E-846FCC09C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11" y="887178"/>
            <a:ext cx="5022689" cy="2541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7C97CF-1561-7A66-434B-F381E6A25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310" y="3429000"/>
            <a:ext cx="5022689" cy="2541822"/>
          </a:xfrm>
          <a:prstGeom prst="rect">
            <a:avLst/>
          </a:prstGeom>
        </p:spPr>
      </p:pic>
      <p:pic>
        <p:nvPicPr>
          <p:cNvPr id="4" name="Picture 3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82DD3979-D0C4-9ED4-C5DE-0F5F0A4C3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70" y="2511380"/>
            <a:ext cx="5065357" cy="2541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2643A-CFB5-B8B9-F18D-90FDF5C71F20}"/>
              </a:ext>
            </a:extLst>
          </p:cNvPr>
          <p:cNvSpPr txBox="1"/>
          <p:nvPr/>
        </p:nvSpPr>
        <p:spPr>
          <a:xfrm>
            <a:off x="2729346" y="261158"/>
            <a:ext cx="673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Accessibility Sufficiency vs Trip Sufficiency</a:t>
            </a:r>
          </a:p>
        </p:txBody>
      </p:sp>
    </p:spTree>
    <p:extLst>
      <p:ext uri="{BB962C8B-B14F-4D97-AF65-F5344CB8AC3E}">
        <p14:creationId xmlns:p14="http://schemas.microsoft.com/office/powerpoint/2010/main" val="169904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AF76D3-6EE0-67B2-BCA6-90113E8F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73773"/>
            <a:ext cx="4480560" cy="35198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B20B4B-9892-9403-BEF6-887E4B494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5720" y="1673773"/>
            <a:ext cx="4480560" cy="35198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FA4D34-1C47-DC49-1532-5BDB1B566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1442" y="1673773"/>
            <a:ext cx="4480560" cy="3519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D3260-C8D0-2389-3A40-B6FA954FB8ED}"/>
              </a:ext>
            </a:extLst>
          </p:cNvPr>
          <p:cNvSpPr txBox="1"/>
          <p:nvPr/>
        </p:nvSpPr>
        <p:spPr>
          <a:xfrm>
            <a:off x="0" y="5305348"/>
            <a:ext cx="381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DCA55-1ABE-B1E7-DE7E-41872968EBBF}"/>
              </a:ext>
            </a:extLst>
          </p:cNvPr>
          <p:cNvSpPr txBox="1"/>
          <p:nvPr/>
        </p:nvSpPr>
        <p:spPr>
          <a:xfrm>
            <a:off x="3855720" y="5301481"/>
            <a:ext cx="381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0B171-9EE0-7450-6053-40020FF3D72A}"/>
              </a:ext>
            </a:extLst>
          </p:cNvPr>
          <p:cNvSpPr txBox="1"/>
          <p:nvPr/>
        </p:nvSpPr>
        <p:spPr>
          <a:xfrm>
            <a:off x="7711438" y="5301481"/>
            <a:ext cx="381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Destination Sufficiency</a:t>
            </a:r>
          </a:p>
        </p:txBody>
      </p:sp>
    </p:spTree>
    <p:extLst>
      <p:ext uri="{BB962C8B-B14F-4D97-AF65-F5344CB8AC3E}">
        <p14:creationId xmlns:p14="http://schemas.microsoft.com/office/powerpoint/2010/main" val="219274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70588B5E-31F0-910F-F102-C1AEE1DE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1552650"/>
            <a:ext cx="4114800" cy="3752699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83C16536-58B4-BCC5-DE76-E42B570A5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52650"/>
            <a:ext cx="4114800" cy="3752699"/>
          </a:xfrm>
          <a:prstGeom prst="rect">
            <a:avLst/>
          </a:prstGeom>
        </p:spPr>
      </p:pic>
      <p:pic>
        <p:nvPicPr>
          <p:cNvPr id="9" name="Picture 8" descr="A map with a red line&#10;&#10;AI-generated content may be incorrect.">
            <a:extLst>
              <a:ext uri="{FF2B5EF4-FFF2-40B4-BE49-F238E27FC236}">
                <a16:creationId xmlns:a16="http://schemas.microsoft.com/office/drawing/2014/main" id="{5C06BBFC-DCE5-9699-74B1-D2013A378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52650"/>
            <a:ext cx="4114800" cy="375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DA9D7-779E-2045-22C4-1724E6D6C205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Car-Bike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D00E1-756A-0BB6-D2E6-D46A749F7D11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13D93-3E37-FFBF-9511-0F1A5599399B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FB65F-6239-C717-3282-4F59E5053988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7BD7C-8810-5A99-3E17-3BB06812872C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253</a:t>
            </a:r>
          </a:p>
        </p:txBody>
      </p:sp>
    </p:spTree>
    <p:extLst>
      <p:ext uri="{BB962C8B-B14F-4D97-AF65-F5344CB8AC3E}">
        <p14:creationId xmlns:p14="http://schemas.microsoft.com/office/powerpoint/2010/main" val="239669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5AE2B-0BEE-43FF-DE6A-B48CE9A0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80BE8-C90E-698B-F24B-67BD9854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552651"/>
            <a:ext cx="4114799" cy="375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17367-CA56-6ABD-91C4-8BC4CA47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1552651"/>
            <a:ext cx="4114799" cy="3752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D864D-318C-EB42-3507-EAFDFA8FE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1552651"/>
            <a:ext cx="4114799" cy="3752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23785-9764-F066-8158-94BCE8525E2A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Car-Bike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8C062-C37F-A39E-4A47-83FCC0574286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EE266-9640-AB8E-D0AB-522A620CCBED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C8D8A-641B-2CD0-F2E5-31A14E51BE65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CAAE1-AFA3-51F1-5EF4-26A37468FF7B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361</a:t>
            </a:r>
          </a:p>
        </p:txBody>
      </p:sp>
    </p:spTree>
    <p:extLst>
      <p:ext uri="{BB962C8B-B14F-4D97-AF65-F5344CB8AC3E}">
        <p14:creationId xmlns:p14="http://schemas.microsoft.com/office/powerpoint/2010/main" val="357912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5030-4B41-35FB-DC3B-35C8B638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6551-D5CD-B8EB-31B7-54C20E7C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Bike-Car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DCAB-A646-EDB7-02EF-84D03E0DE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OD-pairs which change from using bike to AMOD vehicle when the optimization goal changes.</a:t>
            </a:r>
          </a:p>
          <a:p>
            <a:pPr lvl="1"/>
            <a:r>
              <a:rPr lang="en-US" dirty="0"/>
              <a:t>1. Under Utilitarian Efficiency operation all users traveling between the OD-pair must travel by bike (an AMOD vehicle is not assigned). users are assigned AMOD vehicle.</a:t>
            </a:r>
          </a:p>
          <a:p>
            <a:pPr lvl="1"/>
            <a:r>
              <a:rPr lang="en-US" dirty="0"/>
              <a:t>2. Under Commute Sufficiency operation a portion of the users previously traveling by bike, now are assigned an AMOD vehicle.</a:t>
            </a:r>
          </a:p>
          <a:p>
            <a:pPr lvl="1"/>
            <a:r>
              <a:rPr lang="en-US" dirty="0"/>
              <a:t>3. Under Trip Sufficiency operation all users traveling between the OD-pair are assigned an AMOD vehicle.</a:t>
            </a:r>
          </a:p>
          <a:p>
            <a:r>
              <a:rPr lang="en-US" dirty="0"/>
              <a:t>These OD-pairs’ trips are long and between locations far from the city center.</a:t>
            </a:r>
          </a:p>
        </p:txBody>
      </p:sp>
    </p:spTree>
    <p:extLst>
      <p:ext uri="{BB962C8B-B14F-4D97-AF65-F5344CB8AC3E}">
        <p14:creationId xmlns:p14="http://schemas.microsoft.com/office/powerpoint/2010/main" val="283811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4F10-EFDB-C68F-15AD-F7E4371A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C4978-2D7C-EF76-A5C0-D7DFAD82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552651"/>
            <a:ext cx="4114799" cy="3752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AE1D7-AA37-E9C5-AB70-57998F258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1552651"/>
            <a:ext cx="4114799" cy="3752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910B8-CF4E-6989-9882-2A3BBC44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1552651"/>
            <a:ext cx="4114799" cy="3752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F97F3-E0C5-226D-83D5-96375FF07A6C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4A890-2A0C-833B-6524-C280E5F00A59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31D65-4016-E99C-161D-C23A7482EC25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51953-9824-7991-0DD5-D11B3C0451EE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7841A-AC2B-A5DA-5BAC-03BD84E8909B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212</a:t>
            </a:r>
          </a:p>
        </p:txBody>
      </p:sp>
    </p:spTree>
    <p:extLst>
      <p:ext uri="{BB962C8B-B14F-4D97-AF65-F5344CB8AC3E}">
        <p14:creationId xmlns:p14="http://schemas.microsoft.com/office/powerpoint/2010/main" val="254985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343F-7517-B0C9-5536-5B3E7960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95A40-6C8A-B84C-2659-BC8395468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7" cy="3752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F8E61-9E99-BB5A-92E5-77D590225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7" cy="3752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457AC-A62A-1E86-DA30-65BD7A3EE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7" cy="3752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CF9AB-4D0B-D92E-459C-A104590551E0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F1A5F-32E5-15BA-DCF8-7C79A22CF1B0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599CA-03D7-03D4-81AA-BB6AE08EF640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07D66-270A-C823-A2B1-DB43E6B61076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63E23-973C-9460-F7C8-85F15D90C869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278</a:t>
            </a:r>
          </a:p>
        </p:txBody>
      </p:sp>
    </p:spTree>
    <p:extLst>
      <p:ext uri="{BB962C8B-B14F-4D97-AF65-F5344CB8AC3E}">
        <p14:creationId xmlns:p14="http://schemas.microsoft.com/office/powerpoint/2010/main" val="529620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6A16-4D62-567A-9A1D-2C9E9E117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3EB7A6-9159-2B35-0C55-FBE131AE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7" cy="375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1E9C3-E16C-D3D3-12CD-C2CA61A5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7" cy="3752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B6751-0A88-546B-0D30-7D0AA9570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7" cy="3752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B0B30E-0E45-5385-0E17-E1A058F60D2A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72FBA-9A73-4DE7-4D7C-9650776F6947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0DD8DE-7887-626C-A465-D73B7A023B5C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2E80C-E0BA-CBB2-ACB2-30C282F84213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D5D2A5-4BAC-CC33-E0C6-54C50CF5D15E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337</a:t>
            </a:r>
          </a:p>
        </p:txBody>
      </p:sp>
    </p:spTree>
    <p:extLst>
      <p:ext uri="{BB962C8B-B14F-4D97-AF65-F5344CB8AC3E}">
        <p14:creationId xmlns:p14="http://schemas.microsoft.com/office/powerpoint/2010/main" val="352241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F4299-6276-E1EF-30D3-B09A28514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1A7E7-FFB3-281B-79CA-5D4B5A0EC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1552651"/>
            <a:ext cx="4114796" cy="375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26E7-E0A4-B820-FF3D-396B18F4D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552651"/>
            <a:ext cx="4114796" cy="3752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54B5E-6E52-58F7-C93B-FEDF3F76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1" y="1552651"/>
            <a:ext cx="4114796" cy="3752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0DC02-7C9C-597D-0F94-CC23573478A7}"/>
              </a:ext>
            </a:extLst>
          </p:cNvPr>
          <p:cNvSpPr txBox="1"/>
          <p:nvPr/>
        </p:nvSpPr>
        <p:spPr>
          <a:xfrm>
            <a:off x="3200400" y="324488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Bike-Car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EB26E-A4FF-CC5A-F7F3-8270DACB272A}"/>
              </a:ext>
            </a:extLst>
          </p:cNvPr>
          <p:cNvSpPr txBox="1"/>
          <p:nvPr/>
        </p:nvSpPr>
        <p:spPr>
          <a:xfrm>
            <a:off x="304800" y="5305349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7C202-FF50-81FB-3F12-3CF877D03DFD}"/>
              </a:ext>
            </a:extLst>
          </p:cNvPr>
          <p:cNvSpPr txBox="1"/>
          <p:nvPr/>
        </p:nvSpPr>
        <p:spPr>
          <a:xfrm>
            <a:off x="4354068" y="5305348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Commute Sufficiency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1A451-3079-F960-A7C0-BB74BE6442DE}"/>
              </a:ext>
            </a:extLst>
          </p:cNvPr>
          <p:cNvSpPr txBox="1"/>
          <p:nvPr/>
        </p:nvSpPr>
        <p:spPr>
          <a:xfrm>
            <a:off x="8377428" y="5291321"/>
            <a:ext cx="34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Trip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C2062-6E92-9DD3-7399-5CC1659EC982}"/>
              </a:ext>
            </a:extLst>
          </p:cNvPr>
          <p:cNvSpPr txBox="1"/>
          <p:nvPr/>
        </p:nvSpPr>
        <p:spPr>
          <a:xfrm>
            <a:off x="304800" y="109098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OD: 386</a:t>
            </a:r>
          </a:p>
        </p:txBody>
      </p:sp>
    </p:spTree>
    <p:extLst>
      <p:ext uri="{BB962C8B-B14F-4D97-AF65-F5344CB8AC3E}">
        <p14:creationId xmlns:p14="http://schemas.microsoft.com/office/powerpoint/2010/main" val="67173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426</Words>
  <Application>Microsoft Office PowerPoint</Application>
  <PresentationFormat>Widescreen</PresentationFormat>
  <Paragraphs>111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Origin-Destination pairs</vt:lpstr>
      <vt:lpstr>Car-Bike</vt:lpstr>
      <vt:lpstr>PowerPoint Presentation</vt:lpstr>
      <vt:lpstr>PowerPoint Presentation</vt:lpstr>
      <vt:lpstr>Bike-Car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Accessibility Sufficiency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Betancur Giraldo</dc:creator>
  <cp:lastModifiedBy>Sara Betancur Giraldo</cp:lastModifiedBy>
  <cp:revision>1</cp:revision>
  <dcterms:created xsi:type="dcterms:W3CDTF">2025-02-08T12:41:12Z</dcterms:created>
  <dcterms:modified xsi:type="dcterms:W3CDTF">2025-02-11T13:07:24Z</dcterms:modified>
</cp:coreProperties>
</file>